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xmlns="" id="{1C9FBA56-BCEE-4A91-A8E6-2408AE71F1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xmlns="" id="{58267DBA-649C-4BDE-B2C5-E775F30C4F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5FC01F8-C198-44ED-A474-71173E4C45A6}" type="datetimeFigureOut">
              <a:rPr lang="da-DK"/>
              <a:pPr>
                <a:defRPr/>
              </a:pPr>
              <a:t>09-02-2024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xmlns="" id="{3DB1B577-9B58-433C-B9C3-5E1FAEF5A5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>
            <a:extLst>
              <a:ext uri="{FF2B5EF4-FFF2-40B4-BE49-F238E27FC236}">
                <a16:creationId xmlns:a16="http://schemas.microsoft.com/office/drawing/2014/main" xmlns="" id="{64BAFC2C-57F3-40DB-B76E-FC63366187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F2063CA-4AD5-4752-9C21-B8DB30E0170F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xmlns="" id="{B7251A54-D411-49A4-B1B8-2401E961AB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xmlns="" id="{EF60D904-B7EA-4556-9BA5-19E8417F346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CF8A91F-2B68-42E3-8CDF-A8607B0A42B9}" type="datetimeFigureOut">
              <a:rPr lang="da-DK"/>
              <a:pPr>
                <a:defRPr/>
              </a:pPr>
              <a:t>09-02-2024</a:t>
            </a:fld>
            <a:endParaRPr lang="da-DK"/>
          </a:p>
        </p:txBody>
      </p:sp>
      <p:sp>
        <p:nvSpPr>
          <p:cNvPr id="4" name="Pladsholder til diasbillede 3">
            <a:extLst>
              <a:ext uri="{FF2B5EF4-FFF2-40B4-BE49-F238E27FC236}">
                <a16:creationId xmlns:a16="http://schemas.microsoft.com/office/drawing/2014/main" xmlns="" id="{1EBDAD4D-276C-4066-BBE5-ABBFFF066F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>
            <a:extLst>
              <a:ext uri="{FF2B5EF4-FFF2-40B4-BE49-F238E27FC236}">
                <a16:creationId xmlns:a16="http://schemas.microsoft.com/office/drawing/2014/main" xmlns="" id="{FCBDD7BA-E58D-49E3-808B-198E705132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3A1AFDE9-4606-47B1-8559-40C5AD8CF27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>
            <a:extLst>
              <a:ext uri="{FF2B5EF4-FFF2-40B4-BE49-F238E27FC236}">
                <a16:creationId xmlns:a16="http://schemas.microsoft.com/office/drawing/2014/main" xmlns="" id="{5E5D8BCC-7AA7-47AE-A2E2-309CDA5590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27BD6A1-D11F-4336-8BAC-FC05A3385513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5124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5AA3D7-7C6B-4EAB-950E-DE649A819C26}" type="slidenum">
              <a:rPr lang="da-DK" altLang="da-DK"/>
              <a:pPr/>
              <a:t>1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71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65A068-B921-4CA2-84E8-6872A98366C2}" type="slidenum">
              <a:rPr lang="da-DK" altLang="da-DK"/>
              <a:pPr/>
              <a:t>2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9220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546E65-34BA-4391-AEB3-02C2E4F685D9}" type="slidenum">
              <a:rPr lang="da-DK" altLang="da-DK"/>
              <a:pPr/>
              <a:t>3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11268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A02F08-7C8B-4178-AFB7-97761CCE5E47}" type="slidenum">
              <a:rPr lang="da-DK" altLang="da-DK"/>
              <a:pPr/>
              <a:t>4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133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4FEB61-CEDC-4CF0-AE37-D17A3ECB2427}" type="slidenum">
              <a:rPr lang="da-DK" altLang="da-DK"/>
              <a:pPr/>
              <a:t>5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15364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AFF25A-BB6D-4516-B34A-FCB26EE2262A}" type="slidenum">
              <a:rPr lang="da-DK" altLang="da-DK"/>
              <a:pPr/>
              <a:t>6</a:t>
            </a:fld>
            <a:endParaRPr lang="da-DK" alt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6F488A5-6BC6-421C-BD0B-669B63702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76017AD-717D-4C01-9A55-8769EFEAFA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28B71B9-3AC1-41F1-8406-9DA82868BE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AD208-D335-4F01-9F70-DCB6C950062B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6F488A5-6BC6-421C-BD0B-669B63702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76017AD-717D-4C01-9A55-8769EFEAFA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28B71B9-3AC1-41F1-8406-9DA82868BE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DA79C-B9D7-4A13-854C-237CB4E2D637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6F488A5-6BC6-421C-BD0B-669B63702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76017AD-717D-4C01-9A55-8769EFEAFA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28B71B9-3AC1-41F1-8406-9DA82868BE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6BA9F-7D26-46D8-B7E1-6D18B0F83263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6F488A5-6BC6-421C-BD0B-669B63702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76017AD-717D-4C01-9A55-8769EFEAFA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28B71B9-3AC1-41F1-8406-9DA82868BE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09A8D-BCF4-4EE2-8B43-D6C6D072D41C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6F488A5-6BC6-421C-BD0B-669B63702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76017AD-717D-4C01-9A55-8769EFEAFA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28B71B9-3AC1-41F1-8406-9DA82868BE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C3A67E-9AF6-4095-A3EA-76B373B9FD43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F488A5-6BC6-421C-BD0B-669B63702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76017AD-717D-4C01-9A55-8769EFEAFA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8B71B9-3AC1-41F1-8406-9DA82868BE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68452-EA93-4FF6-B378-2A0ECD05ABC0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6F488A5-6BC6-421C-BD0B-669B63702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76017AD-717D-4C01-9A55-8769EFEAFA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28B71B9-3AC1-41F1-8406-9DA82868BE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6F8E0-7303-493D-B033-EB02AD8AC76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6F488A5-6BC6-421C-BD0B-669B63702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76017AD-717D-4C01-9A55-8769EFEAFA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28B71B9-3AC1-41F1-8406-9DA82868BE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88D12-E720-4639-88B8-BDE795438728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6F488A5-6BC6-421C-BD0B-669B63702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476017AD-717D-4C01-9A55-8769EFEAFA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28B71B9-3AC1-41F1-8406-9DA82868BE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8DBBA-3F78-4E07-99F0-8BC739D2214D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F488A5-6BC6-421C-BD0B-669B63702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76017AD-717D-4C01-9A55-8769EFEAFA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8B71B9-3AC1-41F1-8406-9DA82868BE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C824B-2056-4F15-8C82-485CA1A7CB69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F488A5-6BC6-421C-BD0B-669B63702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76017AD-717D-4C01-9A55-8769EFEAFA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8B71B9-3AC1-41F1-8406-9DA82868BE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9683D-95D2-4FC3-8A8C-3E913E0BCB16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86F488A5-6BC6-421C-BD0B-669B637025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76017AD-717D-4C01-9A55-8769EFEAFA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428B71B9-3AC1-41F1-8406-9DA82868BE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9BDA4E5-B113-4FEF-84CD-076E3C5EA187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395288" y="323850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a-DK" altLang="da-DK" sz="2000" b="1"/>
              <a:t>Vi har lejrbål her</a:t>
            </a:r>
          </a:p>
        </p:txBody>
      </p:sp>
      <p:sp>
        <p:nvSpPr>
          <p:cNvPr id="4099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F06EB232-4741-4FEA-AF26-EF440F175E29}" type="slidenum">
              <a:rPr lang="da-DK" altLang="da-DK" sz="1600"/>
              <a:pPr/>
              <a:t>1</a:t>
            </a:fld>
            <a:r>
              <a:rPr lang="da-DK" altLang="da-DK" sz="1600"/>
              <a:t> af 6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795963" y="5229225"/>
            <a:ext cx="3240087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a-DK" altLang="da-DK" sz="2000"/>
              <a:t>Vi har lejrbål her</a:t>
            </a:r>
          </a:p>
          <a:p>
            <a:r>
              <a:rPr lang="da-DK" altLang="da-DK" sz="2000"/>
              <a:t>mellem stammer og træer</a:t>
            </a:r>
          </a:p>
          <a:p>
            <a:r>
              <a:rPr lang="da-DK" altLang="da-DK" sz="2000"/>
              <a:t>på den lille ø</a:t>
            </a:r>
          </a:p>
          <a:p>
            <a:r>
              <a:rPr lang="da-DK" altLang="da-DK" sz="2000"/>
              <a:t>i den blanke sø.</a:t>
            </a:r>
          </a:p>
        </p:txBody>
      </p:sp>
      <p:pic>
        <p:nvPicPr>
          <p:cNvPr id="4101" name="Picture 13" descr="Ã, TrÃ¦er, SÃ¸, Vand, Hav, Skov, Paradis, Idyllisk, Nat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75" y="2997200"/>
            <a:ext cx="4379913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1" descr="trÃ¦ Skov Ã¸demark afdeling trÃ¦ sollys blad eventyr jungle efterÃ¥r flamme brand jord ildsted lejrbÃ¥l sÃ¦son bÃ¥l brÃ¦nde skov levested glÃ¸der BrÃ¦nde stack naturligt miljÃ¸ woody plan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1079500"/>
            <a:ext cx="43561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0BECE81C-EAA3-4EA4-8C66-4444F1C74304}" type="slidenum">
              <a:rPr lang="da-DK" altLang="da-DK" sz="1600"/>
              <a:pPr/>
              <a:t>2</a:t>
            </a:fld>
            <a:r>
              <a:rPr lang="da-DK" altLang="da-DK" sz="1600"/>
              <a:t> af 6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5795963" y="5229225"/>
            <a:ext cx="3240087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a-DK" altLang="da-DK" sz="2000"/>
              <a:t>Det er Mexicos land</a:t>
            </a:r>
          </a:p>
          <a:p>
            <a:r>
              <a:rPr lang="da-DK" altLang="da-DK" sz="2000"/>
              <a:t>og en modig mand</a:t>
            </a:r>
          </a:p>
          <a:p>
            <a:r>
              <a:rPr lang="da-DK" altLang="da-DK" sz="2000"/>
              <a:t>han ka' klare sig der</a:t>
            </a:r>
          </a:p>
          <a:p>
            <a:r>
              <a:rPr lang="da-DK" altLang="da-DK" sz="2000"/>
              <a:t>med et godt gevær.</a:t>
            </a:r>
          </a:p>
        </p:txBody>
      </p:sp>
      <p:pic>
        <p:nvPicPr>
          <p:cNvPr id="6148" name="Picture 10" descr="Riffel 68 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825750"/>
            <a:ext cx="3240087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Mexican Flag, National Banner of Mexico Waving Against Blue Sky : Stock 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7563" y="1196975"/>
            <a:ext cx="3921125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3E12D111-A1AC-48D6-BC4C-911CCC37077E}" type="slidenum">
              <a:rPr lang="da-DK" altLang="da-DK" sz="1600"/>
              <a:pPr/>
              <a:t>3</a:t>
            </a:fld>
            <a:r>
              <a:rPr lang="da-DK" altLang="da-DK" sz="1600"/>
              <a:t> af 6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5795963" y="5229225"/>
            <a:ext cx="3240087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a-DK" altLang="da-DK" sz="2000"/>
              <a:t>Men på Danger Hill</a:t>
            </a:r>
          </a:p>
          <a:p>
            <a:r>
              <a:rPr lang="da-DK" altLang="da-DK" sz="2000"/>
              <a:t>venter Sorte Bill</a:t>
            </a:r>
          </a:p>
          <a:p>
            <a:r>
              <a:rPr lang="da-DK" altLang="da-DK" sz="2000"/>
              <a:t>Ved et røveri</a:t>
            </a:r>
          </a:p>
          <a:p>
            <a:r>
              <a:rPr lang="da-DK" altLang="da-DK" sz="2000"/>
              <a:t>har han myrdet ti.</a:t>
            </a:r>
          </a:p>
        </p:txBody>
      </p:sp>
      <p:pic>
        <p:nvPicPr>
          <p:cNvPr id="819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429000"/>
            <a:ext cx="428625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Cowboy materials to tide you over between 'Red Dead Redemption 2' sessio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981075"/>
            <a:ext cx="5292725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75E6F990-8182-4B4A-8E30-173A9CF3B260}" type="slidenum">
              <a:rPr lang="da-DK" altLang="da-DK" sz="1600"/>
              <a:pPr/>
              <a:t>4</a:t>
            </a:fld>
            <a:r>
              <a:rPr lang="da-DK" altLang="da-DK" sz="1600"/>
              <a:t> af 6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5795963" y="5229225"/>
            <a:ext cx="3240087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a-DK" altLang="da-DK" sz="2000"/>
              <a:t>Vor sherif er død</a:t>
            </a:r>
          </a:p>
          <a:p>
            <a:r>
              <a:rPr lang="da-DK" altLang="da-DK" sz="2000"/>
              <a:t>Det var Bill, der skød,</a:t>
            </a:r>
          </a:p>
          <a:p>
            <a:r>
              <a:rPr lang="da-DK" altLang="da-DK" sz="2000"/>
              <a:t>og hvor blodet flød,</a:t>
            </a:r>
          </a:p>
          <a:p>
            <a:r>
              <a:rPr lang="da-DK" altLang="da-DK" sz="2000"/>
              <a:t>dér blev jorden rød.</a:t>
            </a:r>
          </a:p>
        </p:txBody>
      </p:sp>
      <p:pic>
        <p:nvPicPr>
          <p:cNvPr id="10244" name="Picture 8" descr="old west dallas stoudenmi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836613"/>
            <a:ext cx="22701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0" descr="old west bill anders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2997200"/>
            <a:ext cx="339566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359B0E1C-7DA4-40DC-A082-CA1ED4B23E55}" type="slidenum">
              <a:rPr lang="da-DK" altLang="da-DK" sz="1600"/>
              <a:pPr/>
              <a:t>5</a:t>
            </a:fld>
            <a:r>
              <a:rPr lang="da-DK" altLang="da-DK" sz="1600"/>
              <a:t> af 6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5795963" y="5229225"/>
            <a:ext cx="3240087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a-DK" altLang="da-DK" sz="2000"/>
              <a:t>Vi har fanget Bill</a:t>
            </a:r>
          </a:p>
          <a:p>
            <a:r>
              <a:rPr lang="da-DK" altLang="da-DK" sz="2000"/>
              <a:t>ham fra Danger Hill</a:t>
            </a:r>
          </a:p>
          <a:p>
            <a:r>
              <a:rPr lang="da-DK" altLang="da-DK" sz="2000"/>
              <a:t>og hans usle krop</a:t>
            </a:r>
          </a:p>
          <a:p>
            <a:r>
              <a:rPr lang="da-DK" altLang="da-DK" sz="2000"/>
              <a:t>den skal klynges op.</a:t>
            </a:r>
          </a:p>
        </p:txBody>
      </p:sp>
      <p:pic>
        <p:nvPicPr>
          <p:cNvPr id="1229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398838"/>
            <a:ext cx="4357687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Cowboy throwing lass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1268413"/>
            <a:ext cx="4357688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4FC910AC-3BED-4347-A8A3-B85DDE144B9D}" type="slidenum">
              <a:rPr lang="da-DK" altLang="da-DK" sz="1600"/>
              <a:pPr/>
              <a:t>6</a:t>
            </a:fld>
            <a:r>
              <a:rPr lang="da-DK" altLang="da-DK" sz="1600"/>
              <a:t> af 6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5795963" y="5229225"/>
            <a:ext cx="3240087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a-DK" altLang="da-DK" sz="2000"/>
              <a:t>Så nu ka' vi bo</a:t>
            </a:r>
          </a:p>
          <a:p>
            <a:r>
              <a:rPr lang="da-DK" altLang="da-DK" sz="2000"/>
              <a:t>her i fred og ro</a:t>
            </a:r>
          </a:p>
          <a:p>
            <a:r>
              <a:rPr lang="da-DK" altLang="da-DK" sz="2000"/>
              <a:t>på den lille ø</a:t>
            </a:r>
          </a:p>
          <a:p>
            <a:r>
              <a:rPr lang="da-DK" altLang="da-DK" sz="2000"/>
              <a:t>i den blanke sø.</a:t>
            </a:r>
          </a:p>
        </p:txBody>
      </p:sp>
      <p:pic>
        <p:nvPicPr>
          <p:cNvPr id="14340" name="Picture 9" descr="Ã, Solnedgang, SÃ¸, Vand, Glat, Glasagtig, Rolig, Roli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598488"/>
            <a:ext cx="5437187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137</Words>
  <Application>Microsoft Office PowerPoint</Application>
  <PresentationFormat>Skærmshow (4:3)</PresentationFormat>
  <Paragraphs>37</Paragraphs>
  <Slides>6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10" baseType="lpstr">
      <vt:lpstr>Arial</vt:lpstr>
      <vt:lpstr>MS PGothic</vt:lpstr>
      <vt:lpstr>Calibri</vt:lpstr>
      <vt:lpstr>Standarddesign</vt:lpstr>
      <vt:lpstr>Dias nummer 1</vt:lpstr>
      <vt:lpstr>Dias nummer 2</vt:lpstr>
      <vt:lpstr>Dias nummer 3</vt:lpstr>
      <vt:lpstr>Dias nummer 4</vt:lpstr>
      <vt:lpstr>Dias nummer 5</vt:lpstr>
      <vt:lpstr>Dias nummer 6</vt:lpstr>
    </vt:vector>
  </TitlesOfParts>
  <Company>Assens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Assens Kommune</dc:creator>
  <cp:lastModifiedBy>Tommy Torp</cp:lastModifiedBy>
  <cp:revision>69</cp:revision>
  <dcterms:created xsi:type="dcterms:W3CDTF">2012-12-04T07:36:43Z</dcterms:created>
  <dcterms:modified xsi:type="dcterms:W3CDTF">2024-02-09T13:27:35Z</dcterms:modified>
</cp:coreProperties>
</file>